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59143-6B11-41FF-8472-9DF1E04A2874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EBE9EA0E-5F17-418A-BBDE-B5FEF788F35C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38B56F9B-DF56-433F-BC62-9EF48C41FA17}" type="parTrans" cxnId="{756E6ECF-C64A-40EE-AE31-F8625D5AA639}">
      <dgm:prSet/>
      <dgm:spPr/>
      <dgm:t>
        <a:bodyPr/>
        <a:lstStyle/>
        <a:p>
          <a:endParaRPr lang="en-US"/>
        </a:p>
      </dgm:t>
    </dgm:pt>
    <dgm:pt modelId="{BF6DCC96-0575-4173-BA65-A42A4955EE9E}" type="sibTrans" cxnId="{756E6ECF-C64A-40EE-AE31-F8625D5AA639}">
      <dgm:prSet/>
      <dgm:spPr/>
      <dgm:t>
        <a:bodyPr/>
        <a:lstStyle/>
        <a:p>
          <a:endParaRPr lang="en-US"/>
        </a:p>
      </dgm:t>
    </dgm:pt>
    <dgm:pt modelId="{E8AF997B-FA64-45F3-ABE9-8ADC558B09A8}">
      <dgm:prSet phldrT="[Text]"/>
      <dgm:spPr/>
      <dgm:t>
        <a:bodyPr/>
        <a:lstStyle/>
        <a:p>
          <a:r>
            <a:rPr lang="en-US" dirty="0"/>
            <a:t>Technology</a:t>
          </a:r>
        </a:p>
      </dgm:t>
    </dgm:pt>
    <dgm:pt modelId="{C8165F4C-D800-4406-984A-074A0D525DD0}" type="parTrans" cxnId="{CB211312-1EEE-4FAD-9860-A9FB1882CBB6}">
      <dgm:prSet/>
      <dgm:spPr/>
      <dgm:t>
        <a:bodyPr/>
        <a:lstStyle/>
        <a:p>
          <a:endParaRPr lang="en-US"/>
        </a:p>
      </dgm:t>
    </dgm:pt>
    <dgm:pt modelId="{FCB63D79-31C5-458E-B9F4-2F8250BAA46A}" type="sibTrans" cxnId="{CB211312-1EEE-4FAD-9860-A9FB1882CBB6}">
      <dgm:prSet/>
      <dgm:spPr/>
      <dgm:t>
        <a:bodyPr/>
        <a:lstStyle/>
        <a:p>
          <a:endParaRPr lang="en-US"/>
        </a:p>
      </dgm:t>
    </dgm:pt>
    <dgm:pt modelId="{D16DA579-A49C-4D35-A9AF-C99CFA38E4FF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1BB83CFE-AAB6-4FDF-98B4-23326F2C99F8}" type="parTrans" cxnId="{C067247D-A522-4F0C-BCFA-6F58F9BDB388}">
      <dgm:prSet/>
      <dgm:spPr/>
      <dgm:t>
        <a:bodyPr/>
        <a:lstStyle/>
        <a:p>
          <a:endParaRPr lang="en-US"/>
        </a:p>
      </dgm:t>
    </dgm:pt>
    <dgm:pt modelId="{5ABFE1B4-F1BB-46D6-A239-5A8640C520F0}" type="sibTrans" cxnId="{C067247D-A522-4F0C-BCFA-6F58F9BDB388}">
      <dgm:prSet/>
      <dgm:spPr/>
      <dgm:t>
        <a:bodyPr/>
        <a:lstStyle/>
        <a:p>
          <a:endParaRPr lang="en-US"/>
        </a:p>
      </dgm:t>
    </dgm:pt>
    <dgm:pt modelId="{A2AF71F5-BA3A-4847-8F9E-7518644625B3}" type="pres">
      <dgm:prSet presAssocID="{F4559143-6B11-41FF-8472-9DF1E04A2874}" presName="linearFlow" presStyleCnt="0">
        <dgm:presLayoutVars>
          <dgm:dir/>
          <dgm:resizeHandles val="exact"/>
        </dgm:presLayoutVars>
      </dgm:prSet>
      <dgm:spPr/>
    </dgm:pt>
    <dgm:pt modelId="{BB6389D9-828A-4BD8-BD4F-FAC78DE4F8BF}" type="pres">
      <dgm:prSet presAssocID="{EBE9EA0E-5F17-418A-BBDE-B5FEF788F35C}" presName="node" presStyleLbl="node1" presStyleIdx="0" presStyleCnt="3">
        <dgm:presLayoutVars>
          <dgm:bulletEnabled val="1"/>
        </dgm:presLayoutVars>
      </dgm:prSet>
      <dgm:spPr/>
    </dgm:pt>
    <dgm:pt modelId="{E659607A-9334-49F3-B99A-06464D0CE28E}" type="pres">
      <dgm:prSet presAssocID="{BF6DCC96-0575-4173-BA65-A42A4955EE9E}" presName="spacerL" presStyleCnt="0"/>
      <dgm:spPr/>
    </dgm:pt>
    <dgm:pt modelId="{94EC66E8-F8E4-4868-A535-D9ACCE52753C}" type="pres">
      <dgm:prSet presAssocID="{BF6DCC96-0575-4173-BA65-A42A4955EE9E}" presName="sibTrans" presStyleLbl="sibTrans2D1" presStyleIdx="0" presStyleCnt="2"/>
      <dgm:spPr/>
    </dgm:pt>
    <dgm:pt modelId="{571482E3-D741-42CE-A9BB-BF118A978173}" type="pres">
      <dgm:prSet presAssocID="{BF6DCC96-0575-4173-BA65-A42A4955EE9E}" presName="spacerR" presStyleCnt="0"/>
      <dgm:spPr/>
    </dgm:pt>
    <dgm:pt modelId="{6135573C-81EA-4BE5-A2BB-7DE52845039A}" type="pres">
      <dgm:prSet presAssocID="{E8AF997B-FA64-45F3-ABE9-8ADC558B09A8}" presName="node" presStyleLbl="node1" presStyleIdx="1" presStyleCnt="3" custLinFactNeighborY="1044">
        <dgm:presLayoutVars>
          <dgm:bulletEnabled val="1"/>
        </dgm:presLayoutVars>
      </dgm:prSet>
      <dgm:spPr/>
    </dgm:pt>
    <dgm:pt modelId="{C30AE775-8665-4D56-8444-FB87024DA071}" type="pres">
      <dgm:prSet presAssocID="{FCB63D79-31C5-458E-B9F4-2F8250BAA46A}" presName="spacerL" presStyleCnt="0"/>
      <dgm:spPr/>
    </dgm:pt>
    <dgm:pt modelId="{71DA4068-3C94-4BED-B787-E6CD1F9ECC61}" type="pres">
      <dgm:prSet presAssocID="{FCB63D79-31C5-458E-B9F4-2F8250BAA46A}" presName="sibTrans" presStyleLbl="sibTrans2D1" presStyleIdx="1" presStyleCnt="2"/>
      <dgm:spPr/>
    </dgm:pt>
    <dgm:pt modelId="{20F45C70-2BDE-4E7D-8DBB-E50F2BBE6B4A}" type="pres">
      <dgm:prSet presAssocID="{FCB63D79-31C5-458E-B9F4-2F8250BAA46A}" presName="spacerR" presStyleCnt="0"/>
      <dgm:spPr/>
    </dgm:pt>
    <dgm:pt modelId="{7CDA8E8B-E22A-44C1-B2D6-421154A97E44}" type="pres">
      <dgm:prSet presAssocID="{D16DA579-A49C-4D35-A9AF-C99CFA38E4FF}" presName="node" presStyleLbl="node1" presStyleIdx="2" presStyleCnt="3">
        <dgm:presLayoutVars>
          <dgm:bulletEnabled val="1"/>
        </dgm:presLayoutVars>
      </dgm:prSet>
      <dgm:spPr/>
    </dgm:pt>
  </dgm:ptLst>
  <dgm:cxnLst>
    <dgm:cxn modelId="{CB211312-1EEE-4FAD-9860-A9FB1882CBB6}" srcId="{F4559143-6B11-41FF-8472-9DF1E04A2874}" destId="{E8AF997B-FA64-45F3-ABE9-8ADC558B09A8}" srcOrd="1" destOrd="0" parTransId="{C8165F4C-D800-4406-984A-074A0D525DD0}" sibTransId="{FCB63D79-31C5-458E-B9F4-2F8250BAA46A}"/>
    <dgm:cxn modelId="{207A321B-C76B-4925-9843-60781BDAB465}" type="presOf" srcId="{EBE9EA0E-5F17-418A-BBDE-B5FEF788F35C}" destId="{BB6389D9-828A-4BD8-BD4F-FAC78DE4F8BF}" srcOrd="0" destOrd="0" presId="urn:microsoft.com/office/officeart/2005/8/layout/equation1"/>
    <dgm:cxn modelId="{A2828341-94EA-4EF3-9661-8C03444695B3}" type="presOf" srcId="{D16DA579-A49C-4D35-A9AF-C99CFA38E4FF}" destId="{7CDA8E8B-E22A-44C1-B2D6-421154A97E44}" srcOrd="0" destOrd="0" presId="urn:microsoft.com/office/officeart/2005/8/layout/equation1"/>
    <dgm:cxn modelId="{98DA3E51-C7F4-45FE-908E-097864BFB154}" type="presOf" srcId="{FCB63D79-31C5-458E-B9F4-2F8250BAA46A}" destId="{71DA4068-3C94-4BED-B787-E6CD1F9ECC61}" srcOrd="0" destOrd="0" presId="urn:microsoft.com/office/officeart/2005/8/layout/equation1"/>
    <dgm:cxn modelId="{3965845F-8F09-4E15-85A5-8CBD12F74DF1}" type="presOf" srcId="{E8AF997B-FA64-45F3-ABE9-8ADC558B09A8}" destId="{6135573C-81EA-4BE5-A2BB-7DE52845039A}" srcOrd="0" destOrd="0" presId="urn:microsoft.com/office/officeart/2005/8/layout/equation1"/>
    <dgm:cxn modelId="{C067247D-A522-4F0C-BCFA-6F58F9BDB388}" srcId="{F4559143-6B11-41FF-8472-9DF1E04A2874}" destId="{D16DA579-A49C-4D35-A9AF-C99CFA38E4FF}" srcOrd="2" destOrd="0" parTransId="{1BB83CFE-AAB6-4FDF-98B4-23326F2C99F8}" sibTransId="{5ABFE1B4-F1BB-46D6-A239-5A8640C520F0}"/>
    <dgm:cxn modelId="{33DB9094-F7C9-4981-83D2-EEDA1A0E6020}" type="presOf" srcId="{BF6DCC96-0575-4173-BA65-A42A4955EE9E}" destId="{94EC66E8-F8E4-4868-A535-D9ACCE52753C}" srcOrd="0" destOrd="0" presId="urn:microsoft.com/office/officeart/2005/8/layout/equation1"/>
    <dgm:cxn modelId="{756E6ECF-C64A-40EE-AE31-F8625D5AA639}" srcId="{F4559143-6B11-41FF-8472-9DF1E04A2874}" destId="{EBE9EA0E-5F17-418A-BBDE-B5FEF788F35C}" srcOrd="0" destOrd="0" parTransId="{38B56F9B-DF56-433F-BC62-9EF48C41FA17}" sibTransId="{BF6DCC96-0575-4173-BA65-A42A4955EE9E}"/>
    <dgm:cxn modelId="{772C81EC-280C-4608-A00B-4347E5DC3ADA}" type="presOf" srcId="{F4559143-6B11-41FF-8472-9DF1E04A2874}" destId="{A2AF71F5-BA3A-4847-8F9E-7518644625B3}" srcOrd="0" destOrd="0" presId="urn:microsoft.com/office/officeart/2005/8/layout/equation1"/>
    <dgm:cxn modelId="{3E9269BE-CF08-4376-BE3C-CA946EC5F9EC}" type="presParOf" srcId="{A2AF71F5-BA3A-4847-8F9E-7518644625B3}" destId="{BB6389D9-828A-4BD8-BD4F-FAC78DE4F8BF}" srcOrd="0" destOrd="0" presId="urn:microsoft.com/office/officeart/2005/8/layout/equation1"/>
    <dgm:cxn modelId="{E34D794B-E6C7-4C0F-982B-6E506DEB31F5}" type="presParOf" srcId="{A2AF71F5-BA3A-4847-8F9E-7518644625B3}" destId="{E659607A-9334-49F3-B99A-06464D0CE28E}" srcOrd="1" destOrd="0" presId="urn:microsoft.com/office/officeart/2005/8/layout/equation1"/>
    <dgm:cxn modelId="{15782145-A3CF-47D5-99CC-5F8CF101F979}" type="presParOf" srcId="{A2AF71F5-BA3A-4847-8F9E-7518644625B3}" destId="{94EC66E8-F8E4-4868-A535-D9ACCE52753C}" srcOrd="2" destOrd="0" presId="urn:microsoft.com/office/officeart/2005/8/layout/equation1"/>
    <dgm:cxn modelId="{FD670300-F4B5-4622-8647-2D3D3EB2F09F}" type="presParOf" srcId="{A2AF71F5-BA3A-4847-8F9E-7518644625B3}" destId="{571482E3-D741-42CE-A9BB-BF118A978173}" srcOrd="3" destOrd="0" presId="urn:microsoft.com/office/officeart/2005/8/layout/equation1"/>
    <dgm:cxn modelId="{C6E79B6E-EFB0-4603-9331-34CEF80B699F}" type="presParOf" srcId="{A2AF71F5-BA3A-4847-8F9E-7518644625B3}" destId="{6135573C-81EA-4BE5-A2BB-7DE52845039A}" srcOrd="4" destOrd="0" presId="urn:microsoft.com/office/officeart/2005/8/layout/equation1"/>
    <dgm:cxn modelId="{9BD908FA-4B57-4726-B37E-425349307463}" type="presParOf" srcId="{A2AF71F5-BA3A-4847-8F9E-7518644625B3}" destId="{C30AE775-8665-4D56-8444-FB87024DA071}" srcOrd="5" destOrd="0" presId="urn:microsoft.com/office/officeart/2005/8/layout/equation1"/>
    <dgm:cxn modelId="{CEED5DA0-EB51-414C-B460-B53F15154048}" type="presParOf" srcId="{A2AF71F5-BA3A-4847-8F9E-7518644625B3}" destId="{71DA4068-3C94-4BED-B787-E6CD1F9ECC61}" srcOrd="6" destOrd="0" presId="urn:microsoft.com/office/officeart/2005/8/layout/equation1"/>
    <dgm:cxn modelId="{A7EDC233-CA10-4ED3-A3A3-9908C9552FC9}" type="presParOf" srcId="{A2AF71F5-BA3A-4847-8F9E-7518644625B3}" destId="{20F45C70-2BDE-4E7D-8DBB-E50F2BBE6B4A}" srcOrd="7" destOrd="0" presId="urn:microsoft.com/office/officeart/2005/8/layout/equation1"/>
    <dgm:cxn modelId="{63BBEEC8-3BC1-4DD4-BF7D-0C2D409D6A68}" type="presParOf" srcId="{A2AF71F5-BA3A-4847-8F9E-7518644625B3}" destId="{7CDA8E8B-E22A-44C1-B2D6-421154A97E44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96DF51-CB8B-47EC-9BCA-688F0BBDE0E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696EB6-AA05-4C4D-9F55-723794116C6D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45B8BA9F-28A9-4730-AD32-71A0EAD509A5}" type="parTrans" cxnId="{ACF7693B-334C-4295-BB0B-4A6195396B11}">
      <dgm:prSet/>
      <dgm:spPr/>
      <dgm:t>
        <a:bodyPr/>
        <a:lstStyle/>
        <a:p>
          <a:endParaRPr lang="en-US"/>
        </a:p>
      </dgm:t>
    </dgm:pt>
    <dgm:pt modelId="{1DF65037-BB5A-4610-98E6-202E3F343345}" type="sibTrans" cxnId="{ACF7693B-334C-4295-BB0B-4A6195396B11}">
      <dgm:prSet/>
      <dgm:spPr/>
      <dgm:t>
        <a:bodyPr/>
        <a:lstStyle/>
        <a:p>
          <a:endParaRPr lang="en-US"/>
        </a:p>
      </dgm:t>
    </dgm:pt>
    <dgm:pt modelId="{630DC3F3-98C6-48C2-B729-F1F4AEF95937}">
      <dgm:prSet phldrT="[Text]"/>
      <dgm:spPr/>
      <dgm:t>
        <a:bodyPr/>
        <a:lstStyle/>
        <a:p>
          <a:r>
            <a:rPr lang="en-US" dirty="0"/>
            <a:t>Technology</a:t>
          </a:r>
        </a:p>
      </dgm:t>
    </dgm:pt>
    <dgm:pt modelId="{6C88C4E5-E09B-4C6A-9516-D96C292CAD82}" type="parTrans" cxnId="{DE1DBDB8-14C9-42B4-A1E0-157D96446F66}">
      <dgm:prSet/>
      <dgm:spPr/>
      <dgm:t>
        <a:bodyPr/>
        <a:lstStyle/>
        <a:p>
          <a:endParaRPr lang="en-US"/>
        </a:p>
      </dgm:t>
    </dgm:pt>
    <dgm:pt modelId="{30698263-588B-43AA-AAF7-6095E1B8E9E4}" type="sibTrans" cxnId="{DE1DBDB8-14C9-42B4-A1E0-157D96446F66}">
      <dgm:prSet/>
      <dgm:spPr/>
      <dgm:t>
        <a:bodyPr/>
        <a:lstStyle/>
        <a:p>
          <a:endParaRPr lang="en-US"/>
        </a:p>
      </dgm:t>
    </dgm:pt>
    <dgm:pt modelId="{77A4E8E4-AB1E-439E-B51E-1C3B68B37C6A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CEE32933-0D1A-4863-B7BB-A484E4B697DB}" type="parTrans" cxnId="{837454C4-8377-4585-967D-ED8233731E0D}">
      <dgm:prSet/>
      <dgm:spPr/>
      <dgm:t>
        <a:bodyPr/>
        <a:lstStyle/>
        <a:p>
          <a:endParaRPr lang="en-US"/>
        </a:p>
      </dgm:t>
    </dgm:pt>
    <dgm:pt modelId="{F9236C7B-BE80-45A6-A245-D98C45348962}" type="sibTrans" cxnId="{837454C4-8377-4585-967D-ED8233731E0D}">
      <dgm:prSet/>
      <dgm:spPr/>
      <dgm:t>
        <a:bodyPr/>
        <a:lstStyle/>
        <a:p>
          <a:endParaRPr lang="en-US"/>
        </a:p>
      </dgm:t>
    </dgm:pt>
    <dgm:pt modelId="{2904A1F5-5888-465F-89AA-0F03D5EA0C36}">
      <dgm:prSet/>
      <dgm:spPr/>
      <dgm:t>
        <a:bodyPr/>
        <a:lstStyle/>
        <a:p>
          <a:endParaRPr lang="en-US" dirty="0"/>
        </a:p>
      </dgm:t>
    </dgm:pt>
    <dgm:pt modelId="{A57AF5BA-49C6-47A9-B7EA-7C18C59D9C54}" type="parTrans" cxnId="{05D89975-351A-40D3-AEAA-C518AD4D99A5}">
      <dgm:prSet/>
      <dgm:spPr/>
      <dgm:t>
        <a:bodyPr/>
        <a:lstStyle/>
        <a:p>
          <a:endParaRPr lang="en-US"/>
        </a:p>
      </dgm:t>
    </dgm:pt>
    <dgm:pt modelId="{A224C4CC-FE1A-4F7B-B29D-C3E2A5834136}" type="sibTrans" cxnId="{05D89975-351A-40D3-AEAA-C518AD4D99A5}">
      <dgm:prSet/>
      <dgm:spPr/>
      <dgm:t>
        <a:bodyPr/>
        <a:lstStyle/>
        <a:p>
          <a:endParaRPr lang="en-US"/>
        </a:p>
      </dgm:t>
    </dgm:pt>
    <dgm:pt modelId="{0D755350-7642-435C-AFAA-8B92FDD1A8E4}" type="pres">
      <dgm:prSet presAssocID="{A396DF51-CB8B-47EC-9BCA-688F0BBDE0E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FE967D9-EFD2-40FF-B148-AE2659AB7D3E}" type="pres">
      <dgm:prSet presAssocID="{1D696EB6-AA05-4C4D-9F55-723794116C6D}" presName="gear1" presStyleLbl="node1" presStyleIdx="0" presStyleCnt="3" custLinFactNeighborX="-1665">
        <dgm:presLayoutVars>
          <dgm:chMax val="1"/>
          <dgm:bulletEnabled val="1"/>
        </dgm:presLayoutVars>
      </dgm:prSet>
      <dgm:spPr/>
    </dgm:pt>
    <dgm:pt modelId="{1BB4CB97-4EB8-4CE5-86DD-100D150D95D7}" type="pres">
      <dgm:prSet presAssocID="{1D696EB6-AA05-4C4D-9F55-723794116C6D}" presName="gear1srcNode" presStyleLbl="node1" presStyleIdx="0" presStyleCnt="3"/>
      <dgm:spPr/>
    </dgm:pt>
    <dgm:pt modelId="{90738D70-4C3F-4D3E-9037-5D854F1D3D8B}" type="pres">
      <dgm:prSet presAssocID="{1D696EB6-AA05-4C4D-9F55-723794116C6D}" presName="gear1dstNode" presStyleLbl="node1" presStyleIdx="0" presStyleCnt="3"/>
      <dgm:spPr/>
    </dgm:pt>
    <dgm:pt modelId="{FEC24027-3582-4AB4-A3E8-20A681DA0B9D}" type="pres">
      <dgm:prSet presAssocID="{630DC3F3-98C6-48C2-B729-F1F4AEF95937}" presName="gear2" presStyleLbl="node1" presStyleIdx="1" presStyleCnt="3">
        <dgm:presLayoutVars>
          <dgm:chMax val="1"/>
          <dgm:bulletEnabled val="1"/>
        </dgm:presLayoutVars>
      </dgm:prSet>
      <dgm:spPr/>
    </dgm:pt>
    <dgm:pt modelId="{5E604A66-ECE6-4F99-B35D-4BEEE65A47AE}" type="pres">
      <dgm:prSet presAssocID="{630DC3F3-98C6-48C2-B729-F1F4AEF95937}" presName="gear2srcNode" presStyleLbl="node1" presStyleIdx="1" presStyleCnt="3"/>
      <dgm:spPr/>
    </dgm:pt>
    <dgm:pt modelId="{8DE32145-E6EE-47F8-97DF-8880F4E9075B}" type="pres">
      <dgm:prSet presAssocID="{630DC3F3-98C6-48C2-B729-F1F4AEF95937}" presName="gear2dstNode" presStyleLbl="node1" presStyleIdx="1" presStyleCnt="3"/>
      <dgm:spPr/>
    </dgm:pt>
    <dgm:pt modelId="{CEF5EBD3-8AC7-40D2-ABE7-4261B00F8AA4}" type="pres">
      <dgm:prSet presAssocID="{77A4E8E4-AB1E-439E-B51E-1C3B68B37C6A}" presName="gear3" presStyleLbl="node1" presStyleIdx="2" presStyleCnt="3"/>
      <dgm:spPr/>
    </dgm:pt>
    <dgm:pt modelId="{3F081760-E236-4622-9BDC-75AA6BC9D95A}" type="pres">
      <dgm:prSet presAssocID="{77A4E8E4-AB1E-439E-B51E-1C3B68B37C6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1827D92B-7735-4FC2-AE73-011D61862E1D}" type="pres">
      <dgm:prSet presAssocID="{77A4E8E4-AB1E-439E-B51E-1C3B68B37C6A}" presName="gear3srcNode" presStyleLbl="node1" presStyleIdx="2" presStyleCnt="3"/>
      <dgm:spPr/>
    </dgm:pt>
    <dgm:pt modelId="{A383F328-9D09-42AE-A227-AFCC9A700DED}" type="pres">
      <dgm:prSet presAssocID="{77A4E8E4-AB1E-439E-B51E-1C3B68B37C6A}" presName="gear3dstNode" presStyleLbl="node1" presStyleIdx="2" presStyleCnt="3"/>
      <dgm:spPr/>
    </dgm:pt>
    <dgm:pt modelId="{235F3A12-235C-4DF6-8241-15DE327092AC}" type="pres">
      <dgm:prSet presAssocID="{1DF65037-BB5A-4610-98E6-202E3F343345}" presName="connector1" presStyleLbl="sibTrans2D1" presStyleIdx="0" presStyleCnt="3"/>
      <dgm:spPr/>
    </dgm:pt>
    <dgm:pt modelId="{E9184411-E701-4CC7-B9F4-80EFC9A2F7CE}" type="pres">
      <dgm:prSet presAssocID="{30698263-588B-43AA-AAF7-6095E1B8E9E4}" presName="connector2" presStyleLbl="sibTrans2D1" presStyleIdx="1" presStyleCnt="3"/>
      <dgm:spPr/>
    </dgm:pt>
    <dgm:pt modelId="{53B65428-5B36-4D4D-80D5-5183CA999260}" type="pres">
      <dgm:prSet presAssocID="{F9236C7B-BE80-45A6-A245-D98C45348962}" presName="connector3" presStyleLbl="sibTrans2D1" presStyleIdx="2" presStyleCnt="3"/>
      <dgm:spPr/>
    </dgm:pt>
  </dgm:ptLst>
  <dgm:cxnLst>
    <dgm:cxn modelId="{B8946C19-5E50-4BCB-A41C-9AF2B5B143E3}" type="presOf" srcId="{1DF65037-BB5A-4610-98E6-202E3F343345}" destId="{235F3A12-235C-4DF6-8241-15DE327092AC}" srcOrd="0" destOrd="0" presId="urn:microsoft.com/office/officeart/2005/8/layout/gear1"/>
    <dgm:cxn modelId="{61CC1A38-9E00-43E3-B0F5-94BEDEAF50CF}" type="presOf" srcId="{1D696EB6-AA05-4C4D-9F55-723794116C6D}" destId="{1BB4CB97-4EB8-4CE5-86DD-100D150D95D7}" srcOrd="1" destOrd="0" presId="urn:microsoft.com/office/officeart/2005/8/layout/gear1"/>
    <dgm:cxn modelId="{ACF7693B-334C-4295-BB0B-4A6195396B11}" srcId="{A396DF51-CB8B-47EC-9BCA-688F0BBDE0E1}" destId="{1D696EB6-AA05-4C4D-9F55-723794116C6D}" srcOrd="0" destOrd="0" parTransId="{45B8BA9F-28A9-4730-AD32-71A0EAD509A5}" sibTransId="{1DF65037-BB5A-4610-98E6-202E3F343345}"/>
    <dgm:cxn modelId="{A1834541-ED94-4349-8564-1071257D1E8E}" type="presOf" srcId="{77A4E8E4-AB1E-439E-B51E-1C3B68B37C6A}" destId="{A383F328-9D09-42AE-A227-AFCC9A700DED}" srcOrd="3" destOrd="0" presId="urn:microsoft.com/office/officeart/2005/8/layout/gear1"/>
    <dgm:cxn modelId="{B71C0B4E-9DF5-4FAE-A320-6BDD51CD925B}" type="presOf" srcId="{630DC3F3-98C6-48C2-B729-F1F4AEF95937}" destId="{FEC24027-3582-4AB4-A3E8-20A681DA0B9D}" srcOrd="0" destOrd="0" presId="urn:microsoft.com/office/officeart/2005/8/layout/gear1"/>
    <dgm:cxn modelId="{B92F355E-100E-4292-9E62-F4849566C341}" type="presOf" srcId="{30698263-588B-43AA-AAF7-6095E1B8E9E4}" destId="{E9184411-E701-4CC7-B9F4-80EFC9A2F7CE}" srcOrd="0" destOrd="0" presId="urn:microsoft.com/office/officeart/2005/8/layout/gear1"/>
    <dgm:cxn modelId="{A9222F6F-4235-4619-BF0B-EC01FA60AAA9}" type="presOf" srcId="{77A4E8E4-AB1E-439E-B51E-1C3B68B37C6A}" destId="{1827D92B-7735-4FC2-AE73-011D61862E1D}" srcOrd="2" destOrd="0" presId="urn:microsoft.com/office/officeart/2005/8/layout/gear1"/>
    <dgm:cxn modelId="{7736C86F-617E-406E-A167-4FA2BAFF19C1}" type="presOf" srcId="{77A4E8E4-AB1E-439E-B51E-1C3B68B37C6A}" destId="{3F081760-E236-4622-9BDC-75AA6BC9D95A}" srcOrd="1" destOrd="0" presId="urn:microsoft.com/office/officeart/2005/8/layout/gear1"/>
    <dgm:cxn modelId="{05D89975-351A-40D3-AEAA-C518AD4D99A5}" srcId="{A396DF51-CB8B-47EC-9BCA-688F0BBDE0E1}" destId="{2904A1F5-5888-465F-89AA-0F03D5EA0C36}" srcOrd="3" destOrd="0" parTransId="{A57AF5BA-49C6-47A9-B7EA-7C18C59D9C54}" sibTransId="{A224C4CC-FE1A-4F7B-B29D-C3E2A5834136}"/>
    <dgm:cxn modelId="{79CB3A7C-F65A-4999-BDF7-8631380178ED}" type="presOf" srcId="{630DC3F3-98C6-48C2-B729-F1F4AEF95937}" destId="{5E604A66-ECE6-4F99-B35D-4BEEE65A47AE}" srcOrd="1" destOrd="0" presId="urn:microsoft.com/office/officeart/2005/8/layout/gear1"/>
    <dgm:cxn modelId="{4E986483-197D-4EDC-B768-FDC571CDCB6C}" type="presOf" srcId="{630DC3F3-98C6-48C2-B729-F1F4AEF95937}" destId="{8DE32145-E6EE-47F8-97DF-8880F4E9075B}" srcOrd="2" destOrd="0" presId="urn:microsoft.com/office/officeart/2005/8/layout/gear1"/>
    <dgm:cxn modelId="{017E8392-C357-4A58-9E12-A7E04FDF25D3}" type="presOf" srcId="{F9236C7B-BE80-45A6-A245-D98C45348962}" destId="{53B65428-5B36-4D4D-80D5-5183CA999260}" srcOrd="0" destOrd="0" presId="urn:microsoft.com/office/officeart/2005/8/layout/gear1"/>
    <dgm:cxn modelId="{DE1DBDB8-14C9-42B4-A1E0-157D96446F66}" srcId="{A396DF51-CB8B-47EC-9BCA-688F0BBDE0E1}" destId="{630DC3F3-98C6-48C2-B729-F1F4AEF95937}" srcOrd="1" destOrd="0" parTransId="{6C88C4E5-E09B-4C6A-9516-D96C292CAD82}" sibTransId="{30698263-588B-43AA-AAF7-6095E1B8E9E4}"/>
    <dgm:cxn modelId="{837454C4-8377-4585-967D-ED8233731E0D}" srcId="{A396DF51-CB8B-47EC-9BCA-688F0BBDE0E1}" destId="{77A4E8E4-AB1E-439E-B51E-1C3B68B37C6A}" srcOrd="2" destOrd="0" parTransId="{CEE32933-0D1A-4863-B7BB-A484E4B697DB}" sibTransId="{F9236C7B-BE80-45A6-A245-D98C45348962}"/>
    <dgm:cxn modelId="{0ABA54D8-97D3-490D-9556-1C427A3AFB8F}" type="presOf" srcId="{A396DF51-CB8B-47EC-9BCA-688F0BBDE0E1}" destId="{0D755350-7642-435C-AFAA-8B92FDD1A8E4}" srcOrd="0" destOrd="0" presId="urn:microsoft.com/office/officeart/2005/8/layout/gear1"/>
    <dgm:cxn modelId="{18DA8CE7-EBB1-4322-BB4B-9C1DF13EC117}" type="presOf" srcId="{1D696EB6-AA05-4C4D-9F55-723794116C6D}" destId="{5FE967D9-EFD2-40FF-B148-AE2659AB7D3E}" srcOrd="0" destOrd="0" presId="urn:microsoft.com/office/officeart/2005/8/layout/gear1"/>
    <dgm:cxn modelId="{8198E4EA-9631-4569-B328-82DBF3CB716B}" type="presOf" srcId="{1D696EB6-AA05-4C4D-9F55-723794116C6D}" destId="{90738D70-4C3F-4D3E-9037-5D854F1D3D8B}" srcOrd="2" destOrd="0" presId="urn:microsoft.com/office/officeart/2005/8/layout/gear1"/>
    <dgm:cxn modelId="{50F3F1EC-F2A9-4310-B84C-FA56B758C192}" type="presOf" srcId="{77A4E8E4-AB1E-439E-B51E-1C3B68B37C6A}" destId="{CEF5EBD3-8AC7-40D2-ABE7-4261B00F8AA4}" srcOrd="0" destOrd="0" presId="urn:microsoft.com/office/officeart/2005/8/layout/gear1"/>
    <dgm:cxn modelId="{93076AC9-F33D-4261-89ED-3C0BCBD1EB76}" type="presParOf" srcId="{0D755350-7642-435C-AFAA-8B92FDD1A8E4}" destId="{5FE967D9-EFD2-40FF-B148-AE2659AB7D3E}" srcOrd="0" destOrd="0" presId="urn:microsoft.com/office/officeart/2005/8/layout/gear1"/>
    <dgm:cxn modelId="{D26D748D-F8D1-4E38-9D2F-776FBC2C028B}" type="presParOf" srcId="{0D755350-7642-435C-AFAA-8B92FDD1A8E4}" destId="{1BB4CB97-4EB8-4CE5-86DD-100D150D95D7}" srcOrd="1" destOrd="0" presId="urn:microsoft.com/office/officeart/2005/8/layout/gear1"/>
    <dgm:cxn modelId="{7B5507D6-1D30-481D-967B-4A7B79BD3922}" type="presParOf" srcId="{0D755350-7642-435C-AFAA-8B92FDD1A8E4}" destId="{90738D70-4C3F-4D3E-9037-5D854F1D3D8B}" srcOrd="2" destOrd="0" presId="urn:microsoft.com/office/officeart/2005/8/layout/gear1"/>
    <dgm:cxn modelId="{B74A57EC-9BDB-49C5-AD18-962517DA86FA}" type="presParOf" srcId="{0D755350-7642-435C-AFAA-8B92FDD1A8E4}" destId="{FEC24027-3582-4AB4-A3E8-20A681DA0B9D}" srcOrd="3" destOrd="0" presId="urn:microsoft.com/office/officeart/2005/8/layout/gear1"/>
    <dgm:cxn modelId="{3827B332-81EC-4BC7-A25D-7DDC37FB2B3E}" type="presParOf" srcId="{0D755350-7642-435C-AFAA-8B92FDD1A8E4}" destId="{5E604A66-ECE6-4F99-B35D-4BEEE65A47AE}" srcOrd="4" destOrd="0" presId="urn:microsoft.com/office/officeart/2005/8/layout/gear1"/>
    <dgm:cxn modelId="{A015A05E-99A8-41C1-96DB-E7E9E8978783}" type="presParOf" srcId="{0D755350-7642-435C-AFAA-8B92FDD1A8E4}" destId="{8DE32145-E6EE-47F8-97DF-8880F4E9075B}" srcOrd="5" destOrd="0" presId="urn:microsoft.com/office/officeart/2005/8/layout/gear1"/>
    <dgm:cxn modelId="{2D04E455-F799-4309-AA96-CAD0B6F8AA51}" type="presParOf" srcId="{0D755350-7642-435C-AFAA-8B92FDD1A8E4}" destId="{CEF5EBD3-8AC7-40D2-ABE7-4261B00F8AA4}" srcOrd="6" destOrd="0" presId="urn:microsoft.com/office/officeart/2005/8/layout/gear1"/>
    <dgm:cxn modelId="{850E17BD-C645-4C37-9CA4-46B3272DD6CA}" type="presParOf" srcId="{0D755350-7642-435C-AFAA-8B92FDD1A8E4}" destId="{3F081760-E236-4622-9BDC-75AA6BC9D95A}" srcOrd="7" destOrd="0" presId="urn:microsoft.com/office/officeart/2005/8/layout/gear1"/>
    <dgm:cxn modelId="{829BAACD-01C8-4B79-9EB1-7A9045846E31}" type="presParOf" srcId="{0D755350-7642-435C-AFAA-8B92FDD1A8E4}" destId="{1827D92B-7735-4FC2-AE73-011D61862E1D}" srcOrd="8" destOrd="0" presId="urn:microsoft.com/office/officeart/2005/8/layout/gear1"/>
    <dgm:cxn modelId="{28500794-DD5B-439B-A85F-A2E8D24092F7}" type="presParOf" srcId="{0D755350-7642-435C-AFAA-8B92FDD1A8E4}" destId="{A383F328-9D09-42AE-A227-AFCC9A700DED}" srcOrd="9" destOrd="0" presId="urn:microsoft.com/office/officeart/2005/8/layout/gear1"/>
    <dgm:cxn modelId="{1DF29F0F-FE4C-4738-BD51-061AB61B4A6A}" type="presParOf" srcId="{0D755350-7642-435C-AFAA-8B92FDD1A8E4}" destId="{235F3A12-235C-4DF6-8241-15DE327092AC}" srcOrd="10" destOrd="0" presId="urn:microsoft.com/office/officeart/2005/8/layout/gear1"/>
    <dgm:cxn modelId="{BE7A7769-4154-48ED-94E6-C1CD0079CD9F}" type="presParOf" srcId="{0D755350-7642-435C-AFAA-8B92FDD1A8E4}" destId="{E9184411-E701-4CC7-B9F4-80EFC9A2F7CE}" srcOrd="11" destOrd="0" presId="urn:microsoft.com/office/officeart/2005/8/layout/gear1"/>
    <dgm:cxn modelId="{A468B87D-FDC9-4C36-A663-EB4B238C7E7A}" type="presParOf" srcId="{0D755350-7642-435C-AFAA-8B92FDD1A8E4}" destId="{53B65428-5B36-4D4D-80D5-5183CA99926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389D9-828A-4BD8-BD4F-FAC78DE4F8BF}">
      <dsp:nvSpPr>
        <dsp:cNvPr id="0" name=""/>
        <dsp:cNvSpPr/>
      </dsp:nvSpPr>
      <dsp:spPr>
        <a:xfrm>
          <a:off x="606" y="343494"/>
          <a:ext cx="803842" cy="803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Business</a:t>
          </a:r>
        </a:p>
      </dsp:txBody>
      <dsp:txXfrm>
        <a:off x="118326" y="461214"/>
        <a:ext cx="568402" cy="568402"/>
      </dsp:txXfrm>
    </dsp:sp>
    <dsp:sp modelId="{94EC66E8-F8E4-4868-A535-D9ACCE52753C}">
      <dsp:nvSpPr>
        <dsp:cNvPr id="0" name=""/>
        <dsp:cNvSpPr/>
      </dsp:nvSpPr>
      <dsp:spPr>
        <a:xfrm>
          <a:off x="869721" y="512301"/>
          <a:ext cx="466228" cy="46622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31520" y="690587"/>
        <a:ext cx="342630" cy="109656"/>
      </dsp:txXfrm>
    </dsp:sp>
    <dsp:sp modelId="{6135573C-81EA-4BE5-A2BB-7DE52845039A}">
      <dsp:nvSpPr>
        <dsp:cNvPr id="0" name=""/>
        <dsp:cNvSpPr/>
      </dsp:nvSpPr>
      <dsp:spPr>
        <a:xfrm>
          <a:off x="1401222" y="351886"/>
          <a:ext cx="803842" cy="803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Technology</a:t>
          </a:r>
        </a:p>
      </dsp:txBody>
      <dsp:txXfrm>
        <a:off x="1518942" y="469606"/>
        <a:ext cx="568402" cy="568402"/>
      </dsp:txXfrm>
    </dsp:sp>
    <dsp:sp modelId="{71DA4068-3C94-4BED-B787-E6CD1F9ECC61}">
      <dsp:nvSpPr>
        <dsp:cNvPr id="0" name=""/>
        <dsp:cNvSpPr/>
      </dsp:nvSpPr>
      <dsp:spPr>
        <a:xfrm>
          <a:off x="2270336" y="512301"/>
          <a:ext cx="466228" cy="46622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32135" y="608344"/>
        <a:ext cx="342630" cy="274142"/>
      </dsp:txXfrm>
    </dsp:sp>
    <dsp:sp modelId="{7CDA8E8B-E22A-44C1-B2D6-421154A97E44}">
      <dsp:nvSpPr>
        <dsp:cNvPr id="0" name=""/>
        <dsp:cNvSpPr/>
      </dsp:nvSpPr>
      <dsp:spPr>
        <a:xfrm>
          <a:off x="2801837" y="343494"/>
          <a:ext cx="803842" cy="803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</a:t>
          </a:r>
        </a:p>
      </dsp:txBody>
      <dsp:txXfrm>
        <a:off x="2919557" y="461214"/>
        <a:ext cx="568402" cy="568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967D9-EFD2-40FF-B148-AE2659AB7D3E}">
      <dsp:nvSpPr>
        <dsp:cNvPr id="0" name=""/>
        <dsp:cNvSpPr/>
      </dsp:nvSpPr>
      <dsp:spPr>
        <a:xfrm>
          <a:off x="1809494" y="1084961"/>
          <a:ext cx="1326064" cy="1326064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Business</a:t>
          </a:r>
        </a:p>
      </dsp:txBody>
      <dsp:txXfrm>
        <a:off x="2076092" y="1395585"/>
        <a:ext cx="792868" cy="681624"/>
      </dsp:txXfrm>
    </dsp:sp>
    <dsp:sp modelId="{FEC24027-3582-4AB4-A3E8-20A681DA0B9D}">
      <dsp:nvSpPr>
        <dsp:cNvPr id="0" name=""/>
        <dsp:cNvSpPr/>
      </dsp:nvSpPr>
      <dsp:spPr>
        <a:xfrm>
          <a:off x="1060044" y="771528"/>
          <a:ext cx="964410" cy="96441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Technology</a:t>
          </a:r>
        </a:p>
      </dsp:txBody>
      <dsp:txXfrm>
        <a:off x="1302837" y="1015789"/>
        <a:ext cx="478824" cy="475888"/>
      </dsp:txXfrm>
    </dsp:sp>
    <dsp:sp modelId="{CEF5EBD3-8AC7-40D2-ABE7-4261B00F8AA4}">
      <dsp:nvSpPr>
        <dsp:cNvPr id="0" name=""/>
        <dsp:cNvSpPr/>
      </dsp:nvSpPr>
      <dsp:spPr>
        <a:xfrm rot="20700000">
          <a:off x="1600213" y="106183"/>
          <a:ext cx="944925" cy="94492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Data</a:t>
          </a:r>
        </a:p>
      </dsp:txBody>
      <dsp:txXfrm rot="-20700000">
        <a:off x="1807462" y="313433"/>
        <a:ext cx="530425" cy="530425"/>
      </dsp:txXfrm>
    </dsp:sp>
    <dsp:sp modelId="{235F3A12-235C-4DF6-8241-15DE327092AC}">
      <dsp:nvSpPr>
        <dsp:cNvPr id="0" name=""/>
        <dsp:cNvSpPr/>
      </dsp:nvSpPr>
      <dsp:spPr>
        <a:xfrm>
          <a:off x="1711222" y="895093"/>
          <a:ext cx="1697362" cy="1697362"/>
        </a:xfrm>
        <a:prstGeom prst="circularArrow">
          <a:avLst>
            <a:gd name="adj1" fmla="val 4688"/>
            <a:gd name="adj2" fmla="val 299029"/>
            <a:gd name="adj3" fmla="val 2449389"/>
            <a:gd name="adj4" fmla="val 1601346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84411-E701-4CC7-B9F4-80EFC9A2F7CE}">
      <dsp:nvSpPr>
        <dsp:cNvPr id="0" name=""/>
        <dsp:cNvSpPr/>
      </dsp:nvSpPr>
      <dsp:spPr>
        <a:xfrm>
          <a:off x="889249" y="565793"/>
          <a:ext cx="1233239" cy="123323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65428-5B36-4D4D-80D5-5183CA999260}">
      <dsp:nvSpPr>
        <dsp:cNvPr id="0" name=""/>
        <dsp:cNvSpPr/>
      </dsp:nvSpPr>
      <dsp:spPr>
        <a:xfrm>
          <a:off x="1381642" y="-93137"/>
          <a:ext cx="1329680" cy="132968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11B61-EDDA-4179-8940-5E56F73CE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1A8B6-FD62-4740-89D8-04AA271F8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2E80-EA5E-467D-BA04-C573780C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5B-2F74-4AFD-9050-0258D4FD8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01117-42FD-4CF6-A70B-0D406B68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7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F259-C7D0-41E6-92D3-3827B9CD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461A7-5CEA-4031-A780-E03BBBD8B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82C8C-0E0E-4816-A155-8437C863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01B1-C157-4571-ADDF-A9BB8D8E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10385-11E4-43E0-AF60-2AABF1A3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5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C5D33-2D39-4F5B-903A-D9690C962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4AEAB-23AE-44DC-903F-3923C1B21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A70BC-4C37-44EA-AD92-945071F9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37FB8-F3B4-410C-B4BB-4F1115AC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E0EB3-0466-4357-8D03-7F72FBAD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5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7980-4F45-4D93-9624-7B00D1DB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41697-DC2E-4F7E-9145-6AD6C0FCC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1E32-F29A-4D50-A39A-F7246F2EF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4C4B2-C65A-4006-A51C-9DC16331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993AB-458A-4ED3-9CD8-1E837CFE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1419-1076-4349-9B83-F57B1701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2EA42-6E9F-4B89-A762-997E8F565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758E4-B083-447E-A197-3F15F26F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36B3A-2ADD-4D88-AFC0-D329FDF35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2F08E-C969-4260-955D-461C43F3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7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99C3-4E7C-42E9-B83E-1B9A4FB7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40E90-D32E-4F02-B77D-BBE1C7DE2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38336-1058-4309-B616-2929E538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E8D6-AB88-4C5C-A51F-9F414C3B2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309C8-8F0A-444C-ABFF-6DE25066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3B979-510B-4474-8AD2-A7FBA9F1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6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C56F-03B9-4B7F-8169-81CF798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38EC2-2418-4174-B341-6E935CF15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6B007-F9DE-4999-B6DF-7911C7DAF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1975D-5F3E-4906-BF72-109887136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7A5BD-689A-42C6-B923-DFEC98829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D0FF1A-6557-4B90-A52C-6CF7B543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5C17E-DB35-48E8-97BA-06C7C1A43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E8680-ECF0-4C8B-B0E1-63AA3BF9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D9D1-226B-4AD2-BC2C-1AE434E2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39790-746C-4211-998C-40C930B9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2E6F7-2FDF-47A5-AF5B-E5C5FB10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D4405-8586-462D-87B7-08102026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5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EFED1-A9E5-49BF-8360-5DC29CAB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42428-D22D-496B-84B8-EA80EFBA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0C820-5BE6-4BDB-80B8-7539D453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1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64FF-B565-4C36-B409-A4088CD3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865E8-F1DC-405E-B8F6-66917708F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CD99B-B547-4D62-BCB5-A502DFDE6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AECA7-E8FE-4B25-A0DC-29BA2BDA3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2DB6E-166B-4A84-A7C4-EC4FB3BF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2A038-B743-4ABD-B78C-92436DE4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5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BF3F-9FAF-4FEC-B226-7410CC75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FA701-FB6D-45F1-A13B-70869821D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3A575-E28B-4D3C-A03D-9D52C07BC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70812-32CD-4939-AC10-CE202534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C89E-8883-46C0-884D-A96BE61A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22AAA-91BA-4521-8968-10CE67C0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45EC0-0397-47F4-96AB-ABFB6600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C43AC-8D63-4EB6-8E32-D7D1BF510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511D-4E4C-48B6-91EF-54BC04AB0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313E2-CBDD-49F2-BF40-03954A8F14C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9720E-9A36-4C41-9306-EA1AD2E62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6F0FB-486B-4417-A579-A8435848C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38BCE-45D3-4252-A0B9-35643444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2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ireframe.cc/mDPNd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 visualization">
            <a:extLst>
              <a:ext uri="{FF2B5EF4-FFF2-40B4-BE49-F238E27FC236}">
                <a16:creationId xmlns:a16="http://schemas.microsoft.com/office/drawing/2014/main" id="{A12EF95D-44E3-4906-9A26-CB690A2D5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4" b="10069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4BC3A3-B1B8-4519-9AC0-837764F81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Adda.com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26DEE-8B29-4634-BBD0-BCC69CEB7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2000" dirty="0"/>
              <a:t>A hub for all your data work.</a:t>
            </a:r>
          </a:p>
          <a:p>
            <a:pPr algn="l"/>
            <a:r>
              <a:rPr lang="en-US" sz="2000" dirty="0"/>
              <a:t>Ideas, Meet, Socialize, Share, Create a story</a:t>
            </a:r>
          </a:p>
        </p:txBody>
      </p:sp>
    </p:spTree>
    <p:extLst>
      <p:ext uri="{BB962C8B-B14F-4D97-AF65-F5344CB8AC3E}">
        <p14:creationId xmlns:p14="http://schemas.microsoft.com/office/powerpoint/2010/main" val="39462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579294-4A7A-4A30-96FD-D6326588F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" r="4376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27844-FF01-4627-8729-5317189D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14F5-0617-429E-A096-768674F2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3600" dirty="0"/>
              <a:t>The most essential tool for all data people.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/>
              <a:t>	“Data is every where, but nowhere”</a:t>
            </a:r>
          </a:p>
          <a:p>
            <a:pPr marL="0" indent="0" algn="ctr">
              <a:buNone/>
            </a:pPr>
            <a:r>
              <a:rPr lang="en-US" sz="3600" dirty="0"/>
              <a:t>	- Vishwanath(</a:t>
            </a:r>
            <a:r>
              <a:rPr lang="en-US" sz="3600" dirty="0" err="1"/>
              <a:t>vish</a:t>
            </a:r>
            <a:r>
              <a:rPr lang="en-US" sz="3600" dirty="0"/>
              <a:t>)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884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A15806-BDF5-407B-B739-2465AB1F6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0" r="8652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F21B6-29D3-4082-B336-02181DDF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9BCB-B8E7-469A-8DD9-B62FFE126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How can we break the wall?</a:t>
            </a:r>
          </a:p>
          <a:p>
            <a:endParaRPr lang="en-US" sz="18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0B160E4-54B1-45C2-819F-0063F81D8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332329"/>
              </p:ext>
            </p:extLst>
          </p:nvPr>
        </p:nvGraphicFramePr>
        <p:xfrm>
          <a:off x="1412233" y="2815316"/>
          <a:ext cx="3606287" cy="1490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21A8E7-EB52-4739-A66E-B89E89CB9DE5}"/>
              </a:ext>
            </a:extLst>
          </p:cNvPr>
          <p:cNvSpPr txBox="1"/>
          <p:nvPr/>
        </p:nvSpPr>
        <p:spPr>
          <a:xfrm>
            <a:off x="5022732" y="3237566"/>
            <a:ext cx="129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</a:t>
            </a:r>
          </a:p>
          <a:p>
            <a:r>
              <a:rPr lang="en-US" dirty="0"/>
              <a:t>approach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A0B7E57-D06D-4497-877D-49DA8FEC8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062635"/>
              </p:ext>
            </p:extLst>
          </p:nvPr>
        </p:nvGraphicFramePr>
        <p:xfrm>
          <a:off x="1015067" y="4306148"/>
          <a:ext cx="3904249" cy="241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B37618-7446-44FB-81D7-81CD9110E5CD}"/>
              </a:ext>
            </a:extLst>
          </p:cNvPr>
          <p:cNvSpPr txBox="1"/>
          <p:nvPr/>
        </p:nvSpPr>
        <p:spPr>
          <a:xfrm>
            <a:off x="6047578" y="5230871"/>
            <a:ext cx="129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Adda</a:t>
            </a:r>
            <a:r>
              <a:rPr lang="en-US" dirty="0"/>
              <a:t> approach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FBB2F2-5F0E-4C24-AB0A-DFE90C496C54}"/>
              </a:ext>
            </a:extLst>
          </p:cNvPr>
          <p:cNvGrpSpPr/>
          <p:nvPr/>
        </p:nvGrpSpPr>
        <p:grpSpPr>
          <a:xfrm>
            <a:off x="4552292" y="5320923"/>
            <a:ext cx="466228" cy="466228"/>
            <a:chOff x="2270336" y="512301"/>
            <a:chExt cx="466228" cy="466228"/>
          </a:xfrm>
        </p:grpSpPr>
        <p:sp>
          <p:nvSpPr>
            <p:cNvPr id="19" name="Equals 18">
              <a:extLst>
                <a:ext uri="{FF2B5EF4-FFF2-40B4-BE49-F238E27FC236}">
                  <a16:creationId xmlns:a16="http://schemas.microsoft.com/office/drawing/2014/main" id="{24EFE72B-3186-49C0-8E26-090EE4C38956}"/>
                </a:ext>
              </a:extLst>
            </p:cNvPr>
            <p:cNvSpPr/>
            <p:nvPr/>
          </p:nvSpPr>
          <p:spPr>
            <a:xfrm>
              <a:off x="2270336" y="512301"/>
              <a:ext cx="466228" cy="466228"/>
            </a:xfrm>
            <a:prstGeom prst="mathEqual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Equals 4">
              <a:extLst>
                <a:ext uri="{FF2B5EF4-FFF2-40B4-BE49-F238E27FC236}">
                  <a16:creationId xmlns:a16="http://schemas.microsoft.com/office/drawing/2014/main" id="{4B858B02-3FA5-4D59-B9EB-DF97AC9CAB83}"/>
                </a:ext>
              </a:extLst>
            </p:cNvPr>
            <p:cNvSpPr txBox="1"/>
            <p:nvPr/>
          </p:nvSpPr>
          <p:spPr>
            <a:xfrm>
              <a:off x="2332135" y="608344"/>
              <a:ext cx="342630" cy="2741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3B1C4D-63CA-4030-A9F7-278AC325650C}"/>
              </a:ext>
            </a:extLst>
          </p:cNvPr>
          <p:cNvGrpSpPr/>
          <p:nvPr/>
        </p:nvGrpSpPr>
        <p:grpSpPr>
          <a:xfrm>
            <a:off x="5126016" y="5152116"/>
            <a:ext cx="803842" cy="803842"/>
            <a:chOff x="2801837" y="343494"/>
            <a:chExt cx="803842" cy="80384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BBC2AE6-27FA-4C31-87E6-BAC430663035}"/>
                </a:ext>
              </a:extLst>
            </p:cNvPr>
            <p:cNvSpPr/>
            <p:nvPr/>
          </p:nvSpPr>
          <p:spPr>
            <a:xfrm>
              <a:off x="2801837" y="343494"/>
              <a:ext cx="803842" cy="8038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EA775DB9-CA62-43AB-AF09-36719B26434D}"/>
                </a:ext>
              </a:extLst>
            </p:cNvPr>
            <p:cNvSpPr txBox="1"/>
            <p:nvPr/>
          </p:nvSpPr>
          <p:spPr>
            <a:xfrm>
              <a:off x="2919557" y="461214"/>
              <a:ext cx="568402" cy="5684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14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D988-EF76-44D2-A072-91B9869A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to make good food(Data)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683C-20C5-40D5-8A7D-ED3E68B79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Understand your customer taste </a:t>
            </a:r>
          </a:p>
          <a:p>
            <a:r>
              <a:rPr lang="en-US" sz="3200" dirty="0"/>
              <a:t>Get the right ingredients from the market source</a:t>
            </a:r>
          </a:p>
          <a:p>
            <a:r>
              <a:rPr lang="en-US" sz="3200" dirty="0"/>
              <a:t>Clean the ingredients</a:t>
            </a:r>
          </a:p>
          <a:p>
            <a:r>
              <a:rPr lang="en-US" sz="3200" dirty="0"/>
              <a:t>Focus on target ingredients</a:t>
            </a:r>
          </a:p>
          <a:p>
            <a:r>
              <a:rPr lang="en-US" sz="3200" dirty="0"/>
              <a:t>Add your “education” to make it more authentic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7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9F2CCC67-3E6D-4A75-9EAC-4C31107B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77" r="23517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2C7A7-AADC-40E7-968C-CD5EF0F6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AI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210CD-FC36-4DE9-9B2D-50804709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329651"/>
          </a:xfrm>
        </p:spPr>
        <p:txBody>
          <a:bodyPr>
            <a:noAutofit/>
          </a:bodyPr>
          <a:lstStyle/>
          <a:p>
            <a:r>
              <a:rPr lang="en-US" sz="3200" dirty="0"/>
              <a:t>Create data visualization application where any one can access from any where. </a:t>
            </a:r>
          </a:p>
          <a:p>
            <a:r>
              <a:rPr lang="en-US" sz="3200" dirty="0"/>
              <a:t>Create a story with your data.</a:t>
            </a:r>
          </a:p>
          <a:p>
            <a:r>
              <a:rPr lang="en-US" sz="3200" dirty="0"/>
              <a:t>Why is it important to visualize data?</a:t>
            </a:r>
          </a:p>
        </p:txBody>
      </p:sp>
    </p:spTree>
    <p:extLst>
      <p:ext uri="{BB962C8B-B14F-4D97-AF65-F5344CB8AC3E}">
        <p14:creationId xmlns:p14="http://schemas.microsoft.com/office/powerpoint/2010/main" val="130907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D660DD4-7C89-48E8-B2A9-451F00CEF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3" r="19029" b="1"/>
          <a:stretch/>
        </p:blipFill>
        <p:spPr>
          <a:xfrm>
            <a:off x="6964681" y="10"/>
            <a:ext cx="5227317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AutoShape 2" descr="Image result for what is data visualization">
            <a:extLst>
              <a:ext uri="{FF2B5EF4-FFF2-40B4-BE49-F238E27FC236}">
                <a16:creationId xmlns:a16="http://schemas.microsoft.com/office/drawing/2014/main" id="{7B53CD56-607B-4FE1-9791-B9B8B391F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2FE77-D1A1-4E97-A761-D80FA0FC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Why we need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5285-FE7F-4CD0-AE04-6CEDEA19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6825249" cy="3462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Data visualization is a quick, easy way to convey concepts in a universal manner and you can experiment with different scenarios by making slight adjustments.</a:t>
            </a:r>
          </a:p>
        </p:txBody>
      </p:sp>
    </p:spTree>
    <p:extLst>
      <p:ext uri="{BB962C8B-B14F-4D97-AF65-F5344CB8AC3E}">
        <p14:creationId xmlns:p14="http://schemas.microsoft.com/office/powerpoint/2010/main" val="280041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D660DD4-7C89-48E8-B2A9-451F00CEF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3" r="19029" b="1"/>
          <a:stretch/>
        </p:blipFill>
        <p:spPr>
          <a:xfrm>
            <a:off x="6248399" y="10"/>
            <a:ext cx="5943599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AutoShape 2" descr="Image result for what is data visualization">
            <a:extLst>
              <a:ext uri="{FF2B5EF4-FFF2-40B4-BE49-F238E27FC236}">
                <a16:creationId xmlns:a16="http://schemas.microsoft.com/office/drawing/2014/main" id="{7B53CD56-607B-4FE1-9791-B9B8B391F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2FE77-D1A1-4E97-A761-D80FA0FC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Why we need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5285-FE7F-4CD0-AE04-6CEDEA19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745479" cy="3462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Data visualization can also:</a:t>
            </a:r>
          </a:p>
          <a:p>
            <a:r>
              <a:rPr lang="en-US" sz="3200" dirty="0"/>
              <a:t>Identify areas that need attention or improvement.</a:t>
            </a:r>
          </a:p>
          <a:p>
            <a:r>
              <a:rPr lang="en-US" sz="3200" dirty="0"/>
              <a:t>Clarify which factors influence customer behavior.</a:t>
            </a:r>
          </a:p>
          <a:p>
            <a:r>
              <a:rPr lang="en-US" sz="3200" dirty="0"/>
              <a:t>Help you understand which products to place where.</a:t>
            </a:r>
          </a:p>
          <a:p>
            <a:r>
              <a:rPr lang="en-US" sz="3200" dirty="0"/>
              <a:t>Predict sales volumes*.</a:t>
            </a:r>
          </a:p>
        </p:txBody>
      </p:sp>
    </p:spTree>
    <p:extLst>
      <p:ext uri="{BB962C8B-B14F-4D97-AF65-F5344CB8AC3E}">
        <p14:creationId xmlns:p14="http://schemas.microsoft.com/office/powerpoint/2010/main" val="161950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28C1-8D5F-4998-A4E3-283951D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wireframe and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7F1F-176B-4673-9E10-12ED1A1E4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https://wireframe.cc/mDPNd5</a:t>
            </a:r>
            <a:endParaRPr lang="en-US" dirty="0"/>
          </a:p>
          <a:p>
            <a:r>
              <a:rPr lang="en-US" dirty="0"/>
              <a:t>Use case</a:t>
            </a:r>
          </a:p>
          <a:p>
            <a:pPr lvl="1"/>
            <a:r>
              <a:rPr lang="en-US" dirty="0"/>
              <a:t>The most common use today is as a BI “reporting” tool.</a:t>
            </a:r>
          </a:p>
          <a:p>
            <a:pPr lvl="1"/>
            <a:r>
              <a:rPr lang="en-US" dirty="0"/>
              <a:t>Framing strong theory about the Strategies and their approach for the subject matter experts. </a:t>
            </a:r>
          </a:p>
          <a:p>
            <a:pPr lvl="1"/>
            <a:r>
              <a:rPr lang="en-US" dirty="0"/>
              <a:t>Helping and brings data administrators, subject matter expects and data scientist as a team.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273</Words>
  <Application>Microsoft Macintosh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Adda.com</vt:lpstr>
      <vt:lpstr>What are we doing?</vt:lpstr>
      <vt:lpstr>How it works?</vt:lpstr>
      <vt:lpstr>Recipe to make good food(Data)</vt:lpstr>
      <vt:lpstr>AI Data Visualization</vt:lpstr>
      <vt:lpstr>Why we need Data visualization?</vt:lpstr>
      <vt:lpstr>Why we need Data visualization?</vt:lpstr>
      <vt:lpstr>Prototype wireframe and 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Adda.com</dc:title>
  <dc:creator>Vinay Joshi</dc:creator>
  <cp:lastModifiedBy>Vishwanat Patel</cp:lastModifiedBy>
  <cp:revision>25</cp:revision>
  <dcterms:created xsi:type="dcterms:W3CDTF">2018-05-13T22:05:06Z</dcterms:created>
  <dcterms:modified xsi:type="dcterms:W3CDTF">2020-11-10T16:32:05Z</dcterms:modified>
</cp:coreProperties>
</file>